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4" r:id="rId4"/>
    <p:sldId id="277" r:id="rId5"/>
    <p:sldId id="275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4F1140-6313-4066-8E20-C812C88E2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A187119-2F18-470A-8C65-F9597099A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9D1F0F-A3B5-4150-8D03-3240134CF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CDB769-6A15-4067-AFA1-E61DD358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1A223E-3314-40E3-9FE1-B270F2CE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095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709B9C-03B4-459D-B1A8-4AAEA0B0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B9DC814-3A86-4019-92C4-1D86F6C3C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7A673C-EA67-4F80-99EB-C5B242486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051E30-826C-402E-B24D-F36F7C8B0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1E6A9C-1635-4FE5-931E-B9A577820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06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1B601FA-5E25-4E84-BD23-111A72990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270EF94-1578-4D12-B5D4-BBD68AF7A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4D423B-1E1D-4897-BD97-4A3843F2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5C227F-4D45-46F7-9A71-7EB5AFBD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743C45-A66D-4B5B-A9F4-3EAC7EC0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692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82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37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79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34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34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43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99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0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F17366-93E5-48D4-B10D-02A735BC4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5DEDA8-2EFF-447E-9F1B-B49C7D1B4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BB0AFD-B03A-429C-AB2E-63B9FDE91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2F8132-5E4B-4390-A604-588B2DD1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2CE1A3-70D6-4401-AF02-F843E98E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396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36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89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992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0372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11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115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88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46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7B09B5-5EBE-4091-99E5-3B1D1B1B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C367AB5-49CB-42DD-8025-E2E011C6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5C9917-5CBB-4EDB-82EF-2E75CB22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EFD812-ABBB-416D-AF1D-CAA20D87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2DAA1A-B658-43F4-91C5-68CAEFED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86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312D4C-69CE-4488-B33F-7E31D0A2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774CD1-BC3B-48F0-9E01-C9B9D4EC5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57E6F27-6DC0-472D-B81F-FC75A782C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441C073-8A12-4DCC-BB0E-0B4394FAF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14B0A7-6FD8-4F7F-91EF-CA26371D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02405B9-0548-4960-9B4D-74D32D1FB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27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46C332-8322-4E21-9822-476607852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E61E8C3-6F29-417F-B249-14D54F3A6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E9024B9-48BF-44EA-96E9-B07235E5F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FBAF1D5-5670-403E-BA46-55B3A47919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76FBD91-3795-45B8-8225-FFD7D1FF4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C090B92-DCFB-41C4-9FAD-D114D13E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E539C0-1DFD-43CD-8B88-FD6D25732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25DA6A2-BB5B-43D2-9C87-7DF6335F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402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0A5739-3978-4C0F-A046-70593B11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3449343-4647-41F4-8F5E-FD8E1852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7CDBC23-063A-4F6C-A416-4AB11AB4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416C81-4D47-40DB-8AF3-C4146478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83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2E2F860-5E8A-48EC-8752-452E69056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18B02F4-0484-472E-A789-3C826AB04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69926B-DB7B-4679-96E6-6BD9BD6B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96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C1C762-C173-4911-9E09-280353115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82100D-E76E-4704-956C-786FCBBA4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FAAC78A-810E-47B8-9341-8F2966FDB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50610CA-3FF9-43F0-A3DF-EF8AB93FA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A5AFB9F-59BB-420E-9AAD-45BEB825E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94A22A-9DFA-4E9E-A198-EBDD7A55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9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75FD33-6834-4E29-994E-127F06B0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C4C49E3-3654-4AD4-8A45-A30601657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D893B76-EAD5-4825-87AF-D40C86B99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2F62EEF-9BAD-4414-9EBF-F9E06B83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5B6C6A-EFC6-4744-8ACF-A8B3D6C20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A4C92B7-0491-47B3-AED8-FFDC3E74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729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09A335-1814-4FF1-ACAE-2C8F70A0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D87C0E9-60AD-4732-B4A9-9F5ED54E4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D2CFCF-566C-4FA5-8A93-E7E056874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B7212-50BF-4B75-8A30-FC2762F57294}" type="datetimeFigureOut">
              <a:rPr kumimoji="1" lang="ja-JP" altLang="en-US" smtClean="0"/>
              <a:t>2019/11/20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EA8875-517F-44FC-AE85-2B91D385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204B91-9883-41DE-B6E5-AC8DFD861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A19F-A0CC-4910-9317-C1BC4EF72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20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14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4"/><Relationship Id="rId7" Type="http://schemas.openxmlformats.org/officeDocument/2006/relationships/image" Target="../media/image2.png"/><Relationship Id="rId12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jpe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.png"/><Relationship Id="rId4" Type="http://schemas.openxmlformats.org/officeDocument/2006/relationships/video" Target="../media/media3.mp4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9F3FD1-2D42-4953-BF07-B7E698255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b="1" dirty="0"/>
              <a:t>参考資料</a:t>
            </a:r>
          </a:p>
        </p:txBody>
      </p:sp>
    </p:spTree>
    <p:extLst>
      <p:ext uri="{BB962C8B-B14F-4D97-AF65-F5344CB8AC3E}">
        <p14:creationId xmlns:p14="http://schemas.microsoft.com/office/powerpoint/2010/main" val="2675432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7" name="Picture 3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8" name="Oval 3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9" name="Picture 3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0" name="Picture 3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1" name="Rectangle 3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41">
            <a:extLst>
              <a:ext uri="{FF2B5EF4-FFF2-40B4-BE49-F238E27FC236}">
                <a16:creationId xmlns:a16="http://schemas.microsoft.com/office/drawing/2014/main" id="{4159E445-83D7-4F7C-8B6B-79EDEFA5F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E1E43DD8-7DEF-4A83-A303-10947F34B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B8BD6BB-8083-4243-9CAB-274A4A747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22" y="1080567"/>
            <a:ext cx="3686006" cy="4916413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8C7166A3-521C-40EA-AF3A-908239165039}"/>
              </a:ext>
            </a:extLst>
          </p:cNvPr>
          <p:cNvSpPr/>
          <p:nvPr/>
        </p:nvSpPr>
        <p:spPr>
          <a:xfrm>
            <a:off x="4315240" y="3372682"/>
            <a:ext cx="452515" cy="332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2FF102C-F65A-4F4B-8D59-2268136E5F40}"/>
              </a:ext>
            </a:extLst>
          </p:cNvPr>
          <p:cNvSpPr txBox="1"/>
          <p:nvPr/>
        </p:nvSpPr>
        <p:spPr>
          <a:xfrm>
            <a:off x="517291" y="1255771"/>
            <a:ext cx="106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標準</a:t>
            </a:r>
          </a:p>
        </p:txBody>
      </p:sp>
      <p:pic>
        <p:nvPicPr>
          <p:cNvPr id="5" name="図 4" descr="室内, 壁, 小さい, カーテン が含まれている画像&#10;&#10;自動的に生成された説明">
            <a:extLst>
              <a:ext uri="{FF2B5EF4-FFF2-40B4-BE49-F238E27FC236}">
                <a16:creationId xmlns:a16="http://schemas.microsoft.com/office/drawing/2014/main" id="{FA9BBA32-BFDA-4843-9E6B-B9EB7242E0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038" r="22683"/>
          <a:stretch/>
        </p:blipFill>
        <p:spPr>
          <a:xfrm>
            <a:off x="4885850" y="1053894"/>
            <a:ext cx="3642274" cy="4943086"/>
          </a:xfrm>
          <a:prstGeom prst="rect">
            <a:avLst/>
          </a:prstGeom>
        </p:spPr>
      </p:pic>
      <p:pic>
        <p:nvPicPr>
          <p:cNvPr id="11" name="図 10" descr="壁, ミシン, 室内, 電化製品 が含まれている画像&#10;&#10;自動的に生成された説明">
            <a:extLst>
              <a:ext uri="{FF2B5EF4-FFF2-40B4-BE49-F238E27FC236}">
                <a16:creationId xmlns:a16="http://schemas.microsoft.com/office/drawing/2014/main" id="{430C4B3E-9A8D-4317-A6E9-9D16E4CCED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64" t="20627" r="5715" b="20712"/>
          <a:stretch/>
        </p:blipFill>
        <p:spPr>
          <a:xfrm>
            <a:off x="8856327" y="4215073"/>
            <a:ext cx="2871686" cy="1781907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B0225F0-6699-4047-A987-88FAAE063F99}"/>
              </a:ext>
            </a:extLst>
          </p:cNvPr>
          <p:cNvSpPr txBox="1"/>
          <p:nvPr/>
        </p:nvSpPr>
        <p:spPr>
          <a:xfrm>
            <a:off x="4952522" y="1141407"/>
            <a:ext cx="1516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Options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26" name="Picture 2" descr="https://lh3.googleusercontent.com/TPrjfH4Pv79Lbie9-CNeaQ3_cLisOfkzc6XTuP-65CxpwSHfZ5mW143PltEWZ75350b_sKOdf55rmDPRhQvYRNDohYuEaTkrATNGDjPnP5hnYhfD263p3M_pnoh-2Zzdxl-mHdqgj6EeuZcD43ejhCpitENkdmi86jXwlRk8lQY4BChUxvXyB53ODOZbFH2Htfc6iOgqmyJP4pqj5-IjXJP83d1qwAtLMXZxuXBSrvgtQOxaTlKQ-sa_bSQpWFEuNzQs58qjsoDBh2iJMbrqoA-KFeqEn8dJtpgKv_bhmNlMpa4BcNfrK8iAhrXJltBs_L5WzyMDhqF86IkS0fnqoQe-GuNble8s67xu3Kn3hILBfLDNm01fHYDa1ld7UVbbrLjuyshGOBk3mobXO6rB4YL92OsXSP81CfcPhZ4oPxjFGDR97DzpmTf3WXPUUdhMjzQ9QxJWgZWvnU5zPkF-gmUoti2cStBD2v_vR9ISVZ6e14xg1JEqWf68bo9dB-mbswpcuat9FgCWFzZs3XgDqqRSX0y4YrgkcmlVyl_UvPxpkM_laVT0alGq5810N-XAeGqEzpLwsMGXB5eER8ChgZjDCWg7CI7UbTmTb1un2RjIDr6b_yy2QFnDyA5l7xc3xE_D4xea6_OKXWBUpeyph4arfjj3Kdc=w708-h943-no">
            <a:extLst>
              <a:ext uri="{FF2B5EF4-FFF2-40B4-BE49-F238E27FC236}">
                <a16:creationId xmlns:a16="http://schemas.microsoft.com/office/drawing/2014/main" id="{ACFBFABE-258F-478B-9DC0-67DB6C931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19373" r="18793" b="33561"/>
          <a:stretch/>
        </p:blipFill>
        <p:spPr bwMode="auto">
          <a:xfrm>
            <a:off x="8936686" y="1053894"/>
            <a:ext cx="2373631" cy="28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03AC766-2283-4A53-A0FE-4D09DDA8227D}"/>
              </a:ext>
            </a:extLst>
          </p:cNvPr>
          <p:cNvSpPr txBox="1"/>
          <p:nvPr/>
        </p:nvSpPr>
        <p:spPr>
          <a:xfrm>
            <a:off x="9135669" y="1151587"/>
            <a:ext cx="237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監視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wifi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ｶﾒﾗ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1EE8FF9-411C-4D7E-9FE8-6441A606448B}"/>
              </a:ext>
            </a:extLst>
          </p:cNvPr>
          <p:cNvSpPr txBox="1"/>
          <p:nvPr/>
        </p:nvSpPr>
        <p:spPr>
          <a:xfrm>
            <a:off x="8936686" y="4234190"/>
            <a:ext cx="274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塗布量計測ｼｽﾃﾑ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8D919AF-1DE1-4641-8E78-1549D2001443}"/>
              </a:ext>
            </a:extLst>
          </p:cNvPr>
          <p:cNvSpPr txBox="1"/>
          <p:nvPr/>
        </p:nvSpPr>
        <p:spPr>
          <a:xfrm>
            <a:off x="9059992" y="5573273"/>
            <a:ext cx="299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Icomes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&amp;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ｲｸﾞﾉｽ様</a:t>
            </a:r>
          </a:p>
        </p:txBody>
      </p:sp>
    </p:spTree>
    <p:extLst>
      <p:ext uri="{BB962C8B-B14F-4D97-AF65-F5344CB8AC3E}">
        <p14:creationId xmlns:p14="http://schemas.microsoft.com/office/powerpoint/2010/main" val="1082710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2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" name="Picture 2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9" name="Picture 2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0" name="Rectangle 2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30">
            <a:extLst>
              <a:ext uri="{FF2B5EF4-FFF2-40B4-BE49-F238E27FC236}">
                <a16:creationId xmlns:a16="http://schemas.microsoft.com/office/drawing/2014/main" id="{4159E445-83D7-4F7C-8B6B-79EDEFA5F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E1E43DD8-7DEF-4A83-A303-10947F34B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A66517E-56C6-45FB-915E-B0466B94E8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008" t="50882" r="20717" b="20343"/>
          <a:stretch/>
        </p:blipFill>
        <p:spPr>
          <a:xfrm>
            <a:off x="8037033" y="3972774"/>
            <a:ext cx="3679140" cy="25093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9AA30A7-1BA9-4264-9FE8-7DC4E59B75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67" r="12517"/>
          <a:stretch/>
        </p:blipFill>
        <p:spPr>
          <a:xfrm>
            <a:off x="348302" y="320858"/>
            <a:ext cx="3606216" cy="6141931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2835E4A2-890A-4E03-9652-C9FD70824362}"/>
              </a:ext>
            </a:extLst>
          </p:cNvPr>
          <p:cNvSpPr/>
          <p:nvPr/>
        </p:nvSpPr>
        <p:spPr>
          <a:xfrm>
            <a:off x="1273530" y="818890"/>
            <a:ext cx="1597594" cy="4733364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D09510-E645-426C-93F8-597D2BA6E007}"/>
              </a:ext>
            </a:extLst>
          </p:cNvPr>
          <p:cNvSpPr txBox="1"/>
          <p:nvPr/>
        </p:nvSpPr>
        <p:spPr>
          <a:xfrm>
            <a:off x="8082064" y="1362452"/>
            <a:ext cx="36791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高粘度液体の定量塗布は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実は意外と難しい。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　限られた接着範囲指定が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　あると特に困難。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毎回、同じ高さ、同じ角度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同じ秒数で塗布する事により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安定塗布が可能となります。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5" name="新しいビデオ5">
            <a:hlinkClick r:id="" action="ppaction://media"/>
            <a:extLst>
              <a:ext uri="{FF2B5EF4-FFF2-40B4-BE49-F238E27FC236}">
                <a16:creationId xmlns:a16="http://schemas.microsoft.com/office/drawing/2014/main" id="{CF50D4E2-CAF3-492E-AB9A-387A353842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05313" y="343169"/>
            <a:ext cx="3419030" cy="6122286"/>
          </a:xfr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2F50230-479F-49E8-AC19-E3B522CADD5F}"/>
              </a:ext>
            </a:extLst>
          </p:cNvPr>
          <p:cNvSpPr txBox="1"/>
          <p:nvPr/>
        </p:nvSpPr>
        <p:spPr>
          <a:xfrm>
            <a:off x="4555819" y="612365"/>
            <a:ext cx="3363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液混合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高粘度接着剤定量塗布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37AA870-CD49-4834-B987-285397E18ABF}"/>
              </a:ext>
            </a:extLst>
          </p:cNvPr>
          <p:cNvSpPr txBox="1"/>
          <p:nvPr/>
        </p:nvSpPr>
        <p:spPr>
          <a:xfrm>
            <a:off x="4706458" y="5144034"/>
            <a:ext cx="293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社内テスト動画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2.5μL×2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液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_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直前混合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7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7" name="Picture 3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8" name="Oval 3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9" name="Picture 3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0" name="Picture 3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1" name="Rectangle 3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41">
            <a:extLst>
              <a:ext uri="{FF2B5EF4-FFF2-40B4-BE49-F238E27FC236}">
                <a16:creationId xmlns:a16="http://schemas.microsoft.com/office/drawing/2014/main" id="{4159E445-83D7-4F7C-8B6B-79EDEFA5F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E1E43DD8-7DEF-4A83-A303-10947F34B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2FF102C-F65A-4F4B-8D59-2268136E5F40}"/>
              </a:ext>
            </a:extLst>
          </p:cNvPr>
          <p:cNvSpPr txBox="1"/>
          <p:nvPr/>
        </p:nvSpPr>
        <p:spPr>
          <a:xfrm>
            <a:off x="517291" y="1255771"/>
            <a:ext cx="106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標準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B0225F0-6699-4047-A987-88FAAE063F99}"/>
              </a:ext>
            </a:extLst>
          </p:cNvPr>
          <p:cNvSpPr txBox="1"/>
          <p:nvPr/>
        </p:nvSpPr>
        <p:spPr>
          <a:xfrm>
            <a:off x="4952522" y="1141407"/>
            <a:ext cx="1516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Options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新しいビデオ6">
            <a:hlinkClick r:id="" action="ppaction://media"/>
            <a:extLst>
              <a:ext uri="{FF2B5EF4-FFF2-40B4-BE49-F238E27FC236}">
                <a16:creationId xmlns:a16="http://schemas.microsoft.com/office/drawing/2014/main" id="{2E9853B2-5B50-42CF-88B6-8871012CDC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0293" y="223838"/>
            <a:ext cx="3621089" cy="6484104"/>
          </a:xfr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481719-6746-425B-998E-E0E21B31BCBA}"/>
              </a:ext>
            </a:extLst>
          </p:cNvPr>
          <p:cNvSpPr txBox="1"/>
          <p:nvPr/>
        </p:nvSpPr>
        <p:spPr>
          <a:xfrm>
            <a:off x="1556101" y="649782"/>
            <a:ext cx="2911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工業用途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UV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硬化接着剤等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7C658FF-675C-49CC-B479-53278BA70FE5}"/>
              </a:ext>
            </a:extLst>
          </p:cNvPr>
          <p:cNvSpPr txBox="1"/>
          <p:nvPr/>
        </p:nvSpPr>
        <p:spPr>
          <a:xfrm>
            <a:off x="1655235" y="5086367"/>
            <a:ext cx="29364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カテーテル想定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プレゼン動画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0.5μL×4mm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ピッチ）</a:t>
            </a:r>
          </a:p>
        </p:txBody>
      </p:sp>
      <p:pic>
        <p:nvPicPr>
          <p:cNvPr id="11" name="新しいビデオ7">
            <a:hlinkClick r:id="" action="ppaction://media"/>
            <a:extLst>
              <a:ext uri="{FF2B5EF4-FFF2-40B4-BE49-F238E27FC236}">
                <a16:creationId xmlns:a16="http://schemas.microsoft.com/office/drawing/2014/main" id="{43552F84-28FF-4A9B-9DD2-69EC3B50CB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00004" y="267855"/>
            <a:ext cx="3581515" cy="641465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7CFE850-B2CE-41B5-81BA-7299708BA295}"/>
              </a:ext>
            </a:extLst>
          </p:cNvPr>
          <p:cNvSpPr txBox="1"/>
          <p:nvPr/>
        </p:nvSpPr>
        <p:spPr>
          <a:xfrm>
            <a:off x="6170373" y="549548"/>
            <a:ext cx="2911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研究開発用途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　試薬定量塗布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371CA95-DDD0-4597-9A5A-D610308EE77C}"/>
              </a:ext>
            </a:extLst>
          </p:cNvPr>
          <p:cNvSpPr txBox="1"/>
          <p:nvPr/>
        </p:nvSpPr>
        <p:spPr>
          <a:xfrm>
            <a:off x="6142901" y="5114409"/>
            <a:ext cx="29364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医療系展示会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　　デモ動画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0.08μL×1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ｍｍピッチ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メイリオ" panose="020B0604030504040204" pitchFamily="50" charset="-128"/>
                <a:cs typeface="+mn-cs"/>
              </a:rPr>
              <a:t>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75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イオン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118</Words>
  <Application>Microsoft Office PowerPoint</Application>
  <PresentationFormat>ワイド画面</PresentationFormat>
  <Paragraphs>29</Paragraphs>
  <Slides>4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游ゴシック</vt:lpstr>
      <vt:lpstr>游ゴシック Light</vt:lpstr>
      <vt:lpstr>Arial</vt:lpstr>
      <vt:lpstr>Century Gothic</vt:lpstr>
      <vt:lpstr>Wingdings 3</vt:lpstr>
      <vt:lpstr>Office テーマ</vt:lpstr>
      <vt:lpstr>イオン</vt:lpstr>
      <vt:lpstr>参考資料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参考資料</dc:title>
  <dc:creator>正章 田辺</dc:creator>
  <cp:lastModifiedBy>Yasuhiro Okura</cp:lastModifiedBy>
  <cp:revision>6</cp:revision>
  <dcterms:created xsi:type="dcterms:W3CDTF">2019-10-30T03:03:25Z</dcterms:created>
  <dcterms:modified xsi:type="dcterms:W3CDTF">2019-11-20T01:17:43Z</dcterms:modified>
</cp:coreProperties>
</file>